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A02DD1-1034-47BA-84D1-5C3514952A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D9EF21C-FBDE-4544-9003-032F3CCD4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ACF0D8-2E9E-4164-9437-DD8E11791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429AC81-F099-46B7-8A25-1D71D0252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94A430-170B-4811-86B4-B1A385F70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352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65F7CB-6004-4065-BEE3-8193DEB8D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FBEB2CF-C86C-447F-92A6-C526E11D1D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7B9696D-C1B2-4622-BA6B-65E335810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C7F907-1264-44E9-A0D2-2CEB7FDF6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21AB3F-D9AD-44FC-8ECE-987194DC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6445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A551CDA-17E7-464A-86E8-BCB3B1B85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8A1C738-3CE2-43F1-8909-C59F6FEBB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BA7F57-257B-48DF-9DB6-5DC298C2E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01BB29-EC92-4075-90BF-7C5BE2FE8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7CC13DD-96DE-42F8-8E5D-4B7BC7E8A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5355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845B65-446B-4310-A44B-07AA4AC23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9EA8F5-1CF0-46ED-9EA1-1A7C967D53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9FB5EB-3A33-4CF0-BE8B-5A44D964C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29938E-E4AB-4661-9C84-DD0F1EA40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D68F3F6-60D6-4F8E-A844-08B2A6BF2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8951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451230-2F6A-4C43-91C0-FC7660B29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19F11E9-4D55-4B6E-9245-2C617894D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94961B0-4B3C-48B0-B57B-98E21E7B2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762092-EF38-4A45-B503-4B731E992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EAF7FB-754F-4797-8640-956CF696D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299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5F470E-F1E4-4423-998B-48C1E7A19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AB8BC0-801D-446C-BFAA-93F542E385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971388-ABFC-4781-8404-EBF0D75A2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8FE9E26-29C5-4411-8349-F6B794D40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47EED05-58CE-4500-9A1D-DB3283FEC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289B4AF-FB45-4E0C-9B2F-DDAB5DFA8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242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5BB9A7-760D-4329-AB2A-50D9B7D68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888253A-FC17-4164-94DF-F313EE4B8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D9D9CCA-F011-4463-A0A0-FF2114C7A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7FF2275-08F2-4130-9FD5-B6EDA3C8DE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B672C3F-B981-4FA0-8FE7-331017169A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2B56538-C99D-4D7A-9DF2-F92040850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A26BE7A-BCE7-42AC-83A4-6D95FD036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3450E21-B980-4454-A166-533060C72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6095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F30812-9C57-4618-80C7-0EABC8F90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6B3CA0D-C5FF-490D-B7A6-58944FE0A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9548DBF-BA1D-4678-873D-3A7E474F4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0CEAF10-4A2F-415E-B457-47633220C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582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AD9C413-395F-43C6-A6CA-66F62EBF3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826890E-CFA8-4BC3-8C24-35A9FA2AF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8F8CB8-2774-4F9D-8A1E-9609212C5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5156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D93D8B-9E8C-478E-AB3D-56A60E07A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9D0533-008E-4D40-AA4B-7C5ABF22F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5371A99-229B-4A8B-A77F-7C1AF952AE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E6A0A30-5555-43C2-A261-4A31B840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C508AB-0182-451E-B831-EAF1E63E6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B9E3134-BF35-4B91-9C30-0591E056E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3503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F84478-FF32-446C-AE5B-D6391B1A5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B92D476-6874-4FC0-A9FE-1BB7A0E4E3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DC592CC-14AB-4672-A1AE-94C0141F33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E2A81AB-91AF-4FFD-BD56-1055E536A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3DBFF21-A20D-4667-8748-E5430F608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228A75D-7877-4869-8CD4-240E05381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0072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3AF6A3D-D5B7-495F-B63D-53DC735DB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528D43E-BF4E-4365-A0C6-E709774A40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F22A889-32B6-4D5A-8077-481BD9EEC2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DBB79-B1B1-48FB-BC6D-97B7C0A8A88F}" type="datetimeFigureOut">
              <a:rPr lang="fr-FR" smtClean="0"/>
              <a:t>11/02/2021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9366B5-C86E-49AD-B4DD-1250D996AF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1ED0A43-FBC4-466A-8F4D-FC005B91F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3D006-9F30-41EA-BC0F-69585EEF6A7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8989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97861185-AF3D-4B9C-BAB8-78E02FCB26E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EF4B9E9-96A5-49B8-86F7-52D476A974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43478"/>
            <a:ext cx="9144000" cy="971044"/>
          </a:xfrm>
        </p:spPr>
        <p:txBody>
          <a:bodyPr/>
          <a:lstStyle/>
          <a:p>
            <a:r>
              <a:rPr lang="fr-FR" dirty="0"/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3799336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A22E3378-191C-4EFF-8E89-1A7DE058837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4246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6EE75E9-495F-4D44-9DA4-22FA93D73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3431" y="-8381"/>
            <a:ext cx="6352713" cy="846813"/>
          </a:xfrm>
        </p:spPr>
        <p:txBody>
          <a:bodyPr/>
          <a:lstStyle/>
          <a:p>
            <a:r>
              <a:rPr lang="en-GB" dirty="0"/>
              <a:t>Creation of your document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97794298-6A27-48E0-A33B-A97BF843FE41}"/>
              </a:ext>
            </a:extLst>
          </p:cNvPr>
          <p:cNvSpPr/>
          <p:nvPr/>
        </p:nvSpPr>
        <p:spPr>
          <a:xfrm>
            <a:off x="1" y="3373548"/>
            <a:ext cx="12192000" cy="3484451"/>
          </a:xfrm>
          <a:prstGeom prst="ellipse">
            <a:avLst/>
          </a:prstGeom>
          <a:noFill/>
          <a:ln w="57150">
            <a:solidFill>
              <a:srgbClr val="7030A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7DCA92-ABB4-42FA-80F6-6A2C39934C1A}"/>
              </a:ext>
            </a:extLst>
          </p:cNvPr>
          <p:cNvSpPr/>
          <p:nvPr/>
        </p:nvSpPr>
        <p:spPr>
          <a:xfrm>
            <a:off x="2945489" y="1028338"/>
            <a:ext cx="5977840" cy="1467074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B9A2BDBC-3338-48ED-943E-256BA5F65D12}"/>
              </a:ext>
            </a:extLst>
          </p:cNvPr>
          <p:cNvSpPr/>
          <p:nvPr/>
        </p:nvSpPr>
        <p:spPr>
          <a:xfrm rot="18057772">
            <a:off x="9624066" y="3254120"/>
            <a:ext cx="1510597" cy="589193"/>
          </a:xfrm>
          <a:prstGeom prst="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29208D32-A3CE-4693-A0F4-BE8921576E59}"/>
              </a:ext>
            </a:extLst>
          </p:cNvPr>
          <p:cNvSpPr/>
          <p:nvPr/>
        </p:nvSpPr>
        <p:spPr>
          <a:xfrm rot="14987721">
            <a:off x="11111012" y="3361653"/>
            <a:ext cx="1402925" cy="634412"/>
          </a:xfrm>
          <a:prstGeom prst="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8CF5F18A-2E8C-4CEC-9297-B147D35CB3F3}"/>
              </a:ext>
            </a:extLst>
          </p:cNvPr>
          <p:cNvSpPr/>
          <p:nvPr/>
        </p:nvSpPr>
        <p:spPr>
          <a:xfrm rot="4585111">
            <a:off x="10265271" y="1392178"/>
            <a:ext cx="1510597" cy="589193"/>
          </a:xfrm>
          <a:prstGeom prst="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718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8C11D91-DD29-4195-A9B5-CD2310C64FD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E476CDF4-A4C1-4E42-B776-8825D8ED28C2}"/>
              </a:ext>
            </a:extLst>
          </p:cNvPr>
          <p:cNvSpPr/>
          <p:nvPr/>
        </p:nvSpPr>
        <p:spPr>
          <a:xfrm>
            <a:off x="834501" y="2638887"/>
            <a:ext cx="6134470" cy="790113"/>
          </a:xfrm>
          <a:prstGeom prst="ellipse">
            <a:avLst/>
          </a:prstGeom>
          <a:noFill/>
          <a:ln w="38100">
            <a:solidFill>
              <a:srgbClr val="7030A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4A3598-7600-42EC-B351-315D42BE5054}"/>
              </a:ext>
            </a:extLst>
          </p:cNvPr>
          <p:cNvSpPr/>
          <p:nvPr/>
        </p:nvSpPr>
        <p:spPr>
          <a:xfrm>
            <a:off x="1349406" y="834501"/>
            <a:ext cx="1864311" cy="1804386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860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97861185-AF3D-4B9C-BAB8-78E02FCB26E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EF4B9E9-96A5-49B8-86F7-52D476A974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44993"/>
            <a:ext cx="9144000" cy="971044"/>
          </a:xfrm>
        </p:spPr>
        <p:txBody>
          <a:bodyPr/>
          <a:lstStyle/>
          <a:p>
            <a:r>
              <a:rPr lang="en-GB"/>
              <a:t>Important points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03A0550-90F8-4533-94AF-2CC34FAE1ED1}"/>
              </a:ext>
            </a:extLst>
          </p:cNvPr>
          <p:cNvSpPr txBox="1"/>
          <p:nvPr/>
        </p:nvSpPr>
        <p:spPr>
          <a:xfrm>
            <a:off x="5015884" y="4556464"/>
            <a:ext cx="27964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7030A0"/>
                </a:solidFill>
              </a:rPr>
              <a:t>Formulas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FD4EEC7-D9E3-48E4-B21F-38FEAA281AF0}"/>
              </a:ext>
            </a:extLst>
          </p:cNvPr>
          <p:cNvSpPr txBox="1"/>
          <p:nvPr/>
        </p:nvSpPr>
        <p:spPr>
          <a:xfrm>
            <a:off x="8442664" y="3152260"/>
            <a:ext cx="24073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7030A0"/>
                </a:solidFill>
              </a:rPr>
              <a:t>Macros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C070D51-C7D1-45D1-AC1D-9AB642B88F0C}"/>
              </a:ext>
            </a:extLst>
          </p:cNvPr>
          <p:cNvSpPr txBox="1"/>
          <p:nvPr/>
        </p:nvSpPr>
        <p:spPr>
          <a:xfrm>
            <a:off x="1973802" y="3152260"/>
            <a:ext cx="21987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7030A0"/>
                </a:solidFill>
              </a:rPr>
              <a:t>Filters</a:t>
            </a:r>
          </a:p>
        </p:txBody>
      </p:sp>
    </p:spTree>
    <p:extLst>
      <p:ext uri="{BB962C8B-B14F-4D97-AF65-F5344CB8AC3E}">
        <p14:creationId xmlns:p14="http://schemas.microsoft.com/office/powerpoint/2010/main" val="2801595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20210211_183019">
            <a:hlinkClick r:id="" action="ppaction://media"/>
            <a:extLst>
              <a:ext uri="{FF2B5EF4-FFF2-40B4-BE49-F238E27FC236}">
                <a16:creationId xmlns:a16="http://schemas.microsoft.com/office/drawing/2014/main" id="{EC8A7503-90C3-4581-AF8F-D3FAED6F635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536"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971B69D-A35E-4AAA-AA83-FEE329657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1244" y="2766139"/>
            <a:ext cx="1736324" cy="1325563"/>
          </a:xfrm>
        </p:spPr>
        <p:txBody>
          <a:bodyPr/>
          <a:lstStyle/>
          <a:p>
            <a:r>
              <a:rPr lang="en-GB" b="1" dirty="0">
                <a:solidFill>
                  <a:srgbClr val="7030A0"/>
                </a:solidFill>
              </a:rPr>
              <a:t>Filters</a:t>
            </a:r>
          </a:p>
        </p:txBody>
      </p:sp>
    </p:spTree>
    <p:extLst>
      <p:ext uri="{BB962C8B-B14F-4D97-AF65-F5344CB8AC3E}">
        <p14:creationId xmlns:p14="http://schemas.microsoft.com/office/powerpoint/2010/main" val="421692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6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9952873F-7E36-4462-A8D1-17B9CC22222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C569494-AD01-439D-8966-0F106C016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4823" y="-92075"/>
            <a:ext cx="2342745" cy="1325563"/>
          </a:xfrm>
        </p:spPr>
        <p:txBody>
          <a:bodyPr/>
          <a:lstStyle/>
          <a:p>
            <a:r>
              <a:rPr lang="fr-FR" b="1" dirty="0">
                <a:solidFill>
                  <a:srgbClr val="7030A0"/>
                </a:solidFill>
              </a:rPr>
              <a:t>Formulas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1ADF8F4-48FE-4151-8E75-66A0E3F00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1" y="1233488"/>
            <a:ext cx="10458463" cy="81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962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10211_183054">
            <a:hlinkClick r:id="" action="ppaction://media"/>
            <a:extLst>
              <a:ext uri="{FF2B5EF4-FFF2-40B4-BE49-F238E27FC236}">
                <a16:creationId xmlns:a16="http://schemas.microsoft.com/office/drawing/2014/main" id="{F3DE4C7C-9E94-41C5-9F42-F7F9EB36866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539"/>
          <a:stretch/>
        </p:blipFill>
        <p:spPr>
          <a:xfrm>
            <a:off x="0" y="0"/>
            <a:ext cx="12192276" cy="685800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9A7D74E-8A6C-4A3C-BF65-8634E991F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817" y="2766218"/>
            <a:ext cx="2060643" cy="1325563"/>
          </a:xfrm>
        </p:spPr>
        <p:txBody>
          <a:bodyPr/>
          <a:lstStyle/>
          <a:p>
            <a:r>
              <a:rPr lang="fr-FR" b="1" dirty="0">
                <a:solidFill>
                  <a:srgbClr val="7030A0"/>
                </a:solidFill>
              </a:rPr>
              <a:t>Macros</a:t>
            </a:r>
          </a:p>
        </p:txBody>
      </p:sp>
    </p:spTree>
    <p:extLst>
      <p:ext uri="{BB962C8B-B14F-4D97-AF65-F5344CB8AC3E}">
        <p14:creationId xmlns:p14="http://schemas.microsoft.com/office/powerpoint/2010/main" val="3100611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</Words>
  <Application>Microsoft Office PowerPoint</Application>
  <PresentationFormat>Grand écran</PresentationFormat>
  <Paragraphs>9</Paragraphs>
  <Slides>7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Excel</vt:lpstr>
      <vt:lpstr>Creation of your document</vt:lpstr>
      <vt:lpstr>Présentation PowerPoint</vt:lpstr>
      <vt:lpstr>Important points</vt:lpstr>
      <vt:lpstr>Filters</vt:lpstr>
      <vt:lpstr>Formulas</vt:lpstr>
      <vt:lpstr>Macros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</dc:title>
  <dc:creator>Bluem Juliette</dc:creator>
  <cp:lastModifiedBy>Bluem Juliette</cp:lastModifiedBy>
  <cp:revision>9</cp:revision>
  <dcterms:created xsi:type="dcterms:W3CDTF">2021-02-11T15:36:47Z</dcterms:created>
  <dcterms:modified xsi:type="dcterms:W3CDTF">2021-02-11T18:14:54Z</dcterms:modified>
</cp:coreProperties>
</file>

<file path=docProps/thumbnail.jpeg>
</file>